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4" r:id="rId11"/>
    <p:sldId id="258" r:id="rId12"/>
    <p:sldId id="260" r:id="rId13"/>
    <p:sldId id="259" r:id="rId14"/>
    <p:sldId id="261" r:id="rId15"/>
    <p:sldId id="262" r:id="rId16"/>
    <p:sldId id="263" r:id="rId17"/>
    <p:sldId id="264" r:id="rId18"/>
    <p:sldId id="265" r:id="rId19"/>
    <p:sldId id="267" r:id="rId20"/>
    <p:sldId id="26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etXhKy6bAY" TargetMode="External"/><Relationship Id="rId2" Type="http://schemas.openxmlformats.org/officeDocument/2006/relationships/hyperlink" Target="https://youtu.be/V4o_ZmCB5Q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ello.com/c/2DjyI2uJ" TargetMode="External"/><Relationship Id="rId4" Type="http://schemas.openxmlformats.org/officeDocument/2006/relationships/hyperlink" Target="https://youtu.be/4uFOck1x-7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fif"/><Relationship Id="rId4" Type="http://schemas.openxmlformats.org/officeDocument/2006/relationships/image" Target="../media/image2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fif"/><Relationship Id="rId5" Type="http://schemas.openxmlformats.org/officeDocument/2006/relationships/image" Target="../media/image29.jfif"/><Relationship Id="rId4" Type="http://schemas.openxmlformats.org/officeDocument/2006/relationships/image" Target="../media/image28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ourwea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instagram.com/ourwearin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gram.com/ourwearind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FB8568-D491-436F-8E9B-650D2DBE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Monthly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1FD5533-CAD5-4309-A6EE-694CF396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https://youtu.be/V4o_ZmCB5QM</a:t>
            </a:r>
            <a:r>
              <a:rPr lang="id-ID" dirty="0"/>
              <a:t> (Juli)</a:t>
            </a:r>
          </a:p>
          <a:p>
            <a:r>
              <a:rPr lang="id-ID" dirty="0">
                <a:hlinkClick r:id="rId3"/>
              </a:rPr>
              <a:t>https://youtu.be/betXhKy6bAY</a:t>
            </a:r>
            <a:r>
              <a:rPr lang="id-ID" dirty="0"/>
              <a:t> (Agustus)</a:t>
            </a:r>
          </a:p>
          <a:p>
            <a:r>
              <a:rPr lang="id-ID" dirty="0">
                <a:hlinkClick r:id="rId4"/>
              </a:rPr>
              <a:t>https://youtu.be/4uFOck1x-70</a:t>
            </a:r>
            <a:r>
              <a:rPr lang="id-ID" dirty="0"/>
              <a:t> (September)</a:t>
            </a:r>
          </a:p>
          <a:p>
            <a:r>
              <a:rPr lang="id-ID" dirty="0" err="1"/>
              <a:t>Thread</a:t>
            </a:r>
            <a:r>
              <a:rPr lang="id-ID" dirty="0"/>
              <a:t> </a:t>
            </a:r>
            <a:r>
              <a:rPr lang="id-ID" dirty="0" err="1"/>
              <a:t>Trello</a:t>
            </a:r>
            <a:r>
              <a:rPr lang="id-ID" dirty="0"/>
              <a:t> </a:t>
            </a:r>
            <a:r>
              <a:rPr lang="id-ID" dirty="0">
                <a:hlinkClick r:id="rId5"/>
              </a:rPr>
              <a:t>https://trello.com/c/2DjyI2uJ</a:t>
            </a:r>
            <a:r>
              <a:rPr lang="id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43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FC26-5FF9-4A06-8407-F17DEEDC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Hasil </a:t>
            </a:r>
            <a:r>
              <a:rPr lang="en-US" dirty="0" err="1"/>
              <a:t>Wawancara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E4BCDE-6108-42B1-9D75-512DC294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7904" y="1690688"/>
            <a:ext cx="2225115" cy="39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13A5D-6361-415B-9469-C9EF2EBD5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20" y="1709288"/>
            <a:ext cx="2395282" cy="3955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6A3462-0B93-4421-B19C-AAB27B3B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" y="1709288"/>
            <a:ext cx="2177529" cy="39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099D85-5901-4197-A01B-5D4130094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49" y="1690688"/>
            <a:ext cx="2177529" cy="3955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99DDB6-8791-43E6-8D3A-C9B9748E2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3" y="1690689"/>
            <a:ext cx="2395282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1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F722-2B99-4BFF-B0C9-15604D93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31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B1A0D-5895-475C-BA04-1E3BB7AD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540" y="1469512"/>
            <a:ext cx="2726219" cy="44529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3B39-8A06-437B-B6DF-5F843746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0" y="1469512"/>
            <a:ext cx="2928799" cy="4452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AF1FA-62D6-4DB8-B9E8-DE4CD58D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5" y="1469512"/>
            <a:ext cx="2888849" cy="4452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ECB5C-0176-4BD6-A37B-1E6AA7D76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10" y="1469512"/>
            <a:ext cx="2806797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8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75C-C413-4B80-B55F-0BB5E61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25FF7-6F16-457E-9C23-07F668435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7" y="2212169"/>
            <a:ext cx="2022832" cy="3870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58127-2867-4C9E-A1DF-41756FC86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" y="2212697"/>
            <a:ext cx="2177529" cy="3871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EBC6D-29C4-41FC-86C8-5EE5DABF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5" y="2212169"/>
            <a:ext cx="2137995" cy="387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FAF7-247D-4A58-B944-F89740E9C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2" y="2212169"/>
            <a:ext cx="2395282" cy="3871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D0770C-72F4-4D9B-9B24-04B4F8429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06" y="2212433"/>
            <a:ext cx="2395282" cy="38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E81F-7057-4201-9A39-DE762F6D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45423-CF37-4C60-BF8B-39E2E9BE2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37" y="520803"/>
            <a:ext cx="2961629" cy="58437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A71F9-5BBB-4CF9-8A3B-93829BDD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4" y="520803"/>
            <a:ext cx="3156555" cy="5843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A392-E95F-42A2-9AE4-5F261D088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09" y="507117"/>
            <a:ext cx="3188120" cy="58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28F9-5D61-466F-BAE0-59CAF125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824FA-A64E-4184-8A5F-D309AA83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04" y="533184"/>
            <a:ext cx="3257792" cy="5791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C6283-F84E-484B-86D4-9C7DDE8B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04" y="595116"/>
            <a:ext cx="3188120" cy="5667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F71F-20E5-445F-9C6A-F918D4172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6" y="595116"/>
            <a:ext cx="318812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3CBD-111D-4A5A-A4EA-9BA72582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F8055-C6FE-4E87-B18E-98C8D12C9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23" y="258329"/>
            <a:ext cx="3583571" cy="62345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02220-97BE-47C4-B175-B087F6099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25" y="258329"/>
            <a:ext cx="3506932" cy="6234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74226-C665-4DA0-8A0B-A8E99EB9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3" y="258330"/>
            <a:ext cx="350693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49C2-937A-40E1-82F1-0DB8EEFB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/>
          <a:lstStyle/>
          <a:p>
            <a:r>
              <a:rPr lang="en-US" dirty="0"/>
              <a:t>Prototype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CFBD34-ABDD-49E5-BAFB-CD7EDC346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2863" y="1459523"/>
            <a:ext cx="2641803" cy="4696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B1C6E-6519-4E09-BB22-FA79DA16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2" y="1471958"/>
            <a:ext cx="2634810" cy="4684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9D129-8E25-4ED5-BE49-3ADF00DF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98" y="1471957"/>
            <a:ext cx="2634810" cy="468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69282-CAA4-400D-AE31-64FC0F319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71" y="1471958"/>
            <a:ext cx="263481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FDE3-2D9E-4D4D-863C-61811CB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 Rent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CF2A0-79B4-4BD6-B1D6-9D6CB7414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7" y="1541335"/>
            <a:ext cx="2905983" cy="51661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59602-B91C-4415-BAF8-35580B49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40" y="1541335"/>
            <a:ext cx="2172575" cy="5166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90969-4C74-48B0-82E5-CF3D399B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27" y="1541335"/>
            <a:ext cx="183902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BBD2-6EE2-4DB3-817C-314D0E56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317"/>
          </a:xfrm>
        </p:spPr>
        <p:txBody>
          <a:bodyPr/>
          <a:lstStyle/>
          <a:p>
            <a:r>
              <a:rPr lang="en-US" dirty="0"/>
              <a:t>Flowchart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3C3BA-0FA6-40B6-A5E9-C6F2EA67F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07" y="1488281"/>
            <a:ext cx="4128509" cy="38814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AD540-0961-431C-98D5-8DAE48DEBF5F}"/>
              </a:ext>
            </a:extLst>
          </p:cNvPr>
          <p:cNvSpPr/>
          <p:nvPr/>
        </p:nvSpPr>
        <p:spPr>
          <a:xfrm>
            <a:off x="5805996" y="3429000"/>
            <a:ext cx="1154097" cy="246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B2AD3-5338-48BB-B227-F3B5811E0114}"/>
              </a:ext>
            </a:extLst>
          </p:cNvPr>
          <p:cNvSpPr txBox="1"/>
          <p:nvPr/>
        </p:nvSpPr>
        <p:spPr>
          <a:xfrm>
            <a:off x="5805996" y="3429000"/>
            <a:ext cx="1154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</a:t>
            </a:r>
            <a:r>
              <a:rPr lang="en-US" sz="1000" dirty="0" err="1"/>
              <a:t>ulang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B1362-64D7-4567-8F5F-B530F43517A1}"/>
              </a:ext>
            </a:extLst>
          </p:cNvPr>
          <p:cNvSpPr/>
          <p:nvPr/>
        </p:nvSpPr>
        <p:spPr>
          <a:xfrm>
            <a:off x="5299969" y="3737499"/>
            <a:ext cx="1154097" cy="1438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CCA4D-404A-459A-AB4E-BC69A1CF905D}"/>
              </a:ext>
            </a:extLst>
          </p:cNvPr>
          <p:cNvSpPr/>
          <p:nvPr/>
        </p:nvSpPr>
        <p:spPr>
          <a:xfrm>
            <a:off x="4820575" y="4856085"/>
            <a:ext cx="479394" cy="381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D0794-818D-4698-AEAA-7EDFA1D13177}"/>
              </a:ext>
            </a:extLst>
          </p:cNvPr>
          <p:cNvCxnSpPr>
            <a:cxnSpLocks/>
          </p:cNvCxnSpPr>
          <p:nvPr/>
        </p:nvCxnSpPr>
        <p:spPr>
          <a:xfrm flipH="1" flipV="1">
            <a:off x="5184559" y="2808199"/>
            <a:ext cx="621437" cy="55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1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20 Oktober 2020 – 27 Oktober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</a:t>
            </a:r>
            <a:r>
              <a:rPr lang="id-ID" dirty="0" err="1"/>
              <a:t>progress</a:t>
            </a:r>
            <a:r>
              <a:rPr lang="id-ID" dirty="0"/>
              <a:t> Front </a:t>
            </a:r>
            <a:r>
              <a:rPr lang="id-ID" dirty="0" err="1"/>
              <a:t>end</a:t>
            </a:r>
            <a:r>
              <a:rPr lang="id-ID" dirty="0"/>
              <a:t> Aplikasi</a:t>
            </a:r>
          </a:p>
          <a:p>
            <a:r>
              <a:rPr lang="id-ID" dirty="0"/>
              <a:t>Membuat &amp; mengurus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Membuat desain </a:t>
            </a:r>
            <a:r>
              <a:rPr lang="id-ID" dirty="0" err="1"/>
              <a:t>feed</a:t>
            </a:r>
            <a:r>
              <a:rPr lang="id-ID" dirty="0"/>
              <a:t> Instagram beserta </a:t>
            </a:r>
            <a:r>
              <a:rPr lang="id-ID" dirty="0" err="1"/>
              <a:t>caption</a:t>
            </a:r>
            <a:endParaRPr lang="id-ID" dirty="0"/>
          </a:p>
          <a:p>
            <a:r>
              <a:rPr lang="id-ID" dirty="0"/>
              <a:t>Membuat </a:t>
            </a:r>
            <a:r>
              <a:rPr lang="id-ID" dirty="0" err="1"/>
              <a:t>monthly</a:t>
            </a:r>
            <a:r>
              <a:rPr lang="id-ID" dirty="0"/>
              <a:t> </a:t>
            </a:r>
            <a:r>
              <a:rPr lang="id-ID" dirty="0" err="1"/>
              <a:t>report</a:t>
            </a:r>
            <a:r>
              <a:rPr lang="id-ID" dirty="0"/>
              <a:t> dari bulan Juli – Agustus &amp; </a:t>
            </a:r>
            <a:r>
              <a:rPr lang="id-ID" dirty="0" err="1"/>
              <a:t>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CF50-79AE-45E8-AE71-CE72162C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428D0-AE13-4609-865D-5B78AE81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t="11052" r="-90" b="355"/>
          <a:stretch/>
        </p:blipFill>
        <p:spPr>
          <a:xfrm>
            <a:off x="359985" y="1472707"/>
            <a:ext cx="9893724" cy="4775693"/>
          </a:xfrm>
        </p:spPr>
      </p:pic>
    </p:spTree>
    <p:extLst>
      <p:ext uri="{BB962C8B-B14F-4D97-AF65-F5344CB8AC3E}">
        <p14:creationId xmlns:p14="http://schemas.microsoft.com/office/powerpoint/2010/main" val="364277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/>
              <a:t>Syarat &amp; Ketentuan</a:t>
            </a:r>
          </a:p>
          <a:p>
            <a:r>
              <a:rPr lang="id-ID" dirty="0"/>
              <a:t>Linktr.ee (Farel)</a:t>
            </a:r>
          </a:p>
          <a:p>
            <a:r>
              <a:rPr lang="id-ID" dirty="0" err="1"/>
              <a:t>Form</a:t>
            </a:r>
            <a:r>
              <a:rPr lang="id-ID" dirty="0"/>
              <a:t> </a:t>
            </a:r>
            <a:r>
              <a:rPr lang="id-ID" dirty="0" err="1"/>
              <a:t>feedback</a:t>
            </a:r>
            <a:r>
              <a:rPr lang="id-ID" dirty="0"/>
              <a:t> Google </a:t>
            </a:r>
            <a:r>
              <a:rPr lang="id-ID" dirty="0" err="1"/>
              <a:t>Form</a:t>
            </a:r>
            <a:r>
              <a:rPr lang="id-ID" dirty="0"/>
              <a:t> (Joel)</a:t>
            </a:r>
          </a:p>
          <a:p>
            <a:r>
              <a:rPr lang="id-ID" dirty="0"/>
              <a:t>Instagram </a:t>
            </a:r>
            <a:r>
              <a:rPr lang="id-ID" dirty="0" err="1"/>
              <a:t>feed</a:t>
            </a:r>
            <a:r>
              <a:rPr lang="id-ID" dirty="0"/>
              <a:t> (Ryan)</a:t>
            </a:r>
          </a:p>
          <a:p>
            <a:r>
              <a:rPr lang="id-ID" dirty="0"/>
              <a:t>Lanjutkan </a:t>
            </a:r>
            <a:r>
              <a:rPr lang="id-ID" dirty="0" err="1"/>
              <a:t>coding</a:t>
            </a:r>
            <a:r>
              <a:rPr lang="id-ID" dirty="0"/>
              <a:t> (Anthony &amp; Joel)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1ED8072-5305-43C2-A674-D0AC0AE0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 front </a:t>
            </a:r>
            <a:r>
              <a:rPr lang="id-ID" dirty="0" err="1"/>
              <a:t>end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22F024D9-0A6A-4D84-A896-BF4E0A417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90963"/>
            <a:ext cx="2070917" cy="5108264"/>
          </a:xfr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CF52D1F7-BE60-453D-905F-0EEC69263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4" y="137253"/>
            <a:ext cx="3125905" cy="6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732044-146B-4596-A5AB-FA92142F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Cuplikan </a:t>
            </a:r>
            <a:r>
              <a:rPr lang="id-ID" dirty="0" err="1"/>
              <a:t>Coding</a:t>
            </a:r>
            <a:endParaRPr lang="id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201813E-53E8-4602-B749-5335B5150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08" y="1206400"/>
            <a:ext cx="4239155" cy="2384525"/>
          </a:xfrm>
          <a:prstGeom prst="rect">
            <a:avLst/>
          </a:prstGeom>
        </p:spPr>
      </p:pic>
      <p:pic>
        <p:nvPicPr>
          <p:cNvPr id="12" name="Gambar 11" descr="Sebuah gambar berisi elektronik, cuplikan layar, komputer, monitor&#10;&#10;Deskripsi dibuat secara otomatis">
            <a:extLst>
              <a:ext uri="{FF2B5EF4-FFF2-40B4-BE49-F238E27FC236}">
                <a16:creationId xmlns:a16="http://schemas.microsoft.com/office/drawing/2014/main" id="{2E498F4F-E732-443C-A141-06FDE965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8" y="3608797"/>
            <a:ext cx="4239155" cy="2384525"/>
          </a:xfrm>
          <a:prstGeom prst="rect">
            <a:avLst/>
          </a:prstGeom>
        </p:spPr>
      </p:pic>
      <p:pic>
        <p:nvPicPr>
          <p:cNvPr id="14" name="Gambar 13" descr="Sebuah gambar berisi teks&#10;&#10;Deskripsi dibuat secara otomatis">
            <a:extLst>
              <a:ext uri="{FF2B5EF4-FFF2-40B4-BE49-F238E27FC236}">
                <a16:creationId xmlns:a16="http://schemas.microsoft.com/office/drawing/2014/main" id="{79B55CB7-BFFE-4998-9B03-19B0F295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90" y="3651200"/>
            <a:ext cx="4230510" cy="2379662"/>
          </a:xfrm>
          <a:prstGeom prst="rect">
            <a:avLst/>
          </a:prstGeom>
        </p:spPr>
      </p:pic>
      <p:pic>
        <p:nvPicPr>
          <p:cNvPr id="18" name="Gambar 17" descr="Sebuah gambar berisi cuplikan layar, komputer, elektronik, monitor&#10;&#10;Deskripsi dibuat secara otomatis">
            <a:extLst>
              <a:ext uri="{FF2B5EF4-FFF2-40B4-BE49-F238E27FC236}">
                <a16:creationId xmlns:a16="http://schemas.microsoft.com/office/drawing/2014/main" id="{B542F1F3-9FB9-456D-AC26-70C47F1B5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93" y="1189737"/>
            <a:ext cx="4268778" cy="24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195B34-5933-4042-913B-6D08F5A2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Cuplikan </a:t>
            </a:r>
            <a:r>
              <a:rPr lang="id-ID" dirty="0" err="1"/>
              <a:t>Coding</a:t>
            </a:r>
            <a:endParaRPr lang="id-ID" dirty="0"/>
          </a:p>
        </p:txBody>
      </p:sp>
      <p:pic>
        <p:nvPicPr>
          <p:cNvPr id="5" name="Gambar 4" descr="Sebuah gambar berisi cuplikan layar, monitor, komputer, duduk&#10;&#10;Deskripsi dibuat secara otomatis">
            <a:extLst>
              <a:ext uri="{FF2B5EF4-FFF2-40B4-BE49-F238E27FC236}">
                <a16:creationId xmlns:a16="http://schemas.microsoft.com/office/drawing/2014/main" id="{61B454EA-0AA0-49EE-AD05-257B6EDD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870979"/>
            <a:ext cx="4268777" cy="2401187"/>
          </a:xfrm>
          <a:prstGeom prst="rect">
            <a:avLst/>
          </a:prstGeom>
        </p:spPr>
      </p:pic>
      <p:pic>
        <p:nvPicPr>
          <p:cNvPr id="9" name="Tampungan Konten 8" descr="Sebuah gambar berisi teks&#10;&#10;Deskripsi dibuat secara otomatis">
            <a:extLst>
              <a:ext uri="{FF2B5EF4-FFF2-40B4-BE49-F238E27FC236}">
                <a16:creationId xmlns:a16="http://schemas.microsoft.com/office/drawing/2014/main" id="{0B8EEB63-0321-4BDE-AE87-04CC9EE20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2138"/>
            <a:ext cx="4268778" cy="2401188"/>
          </a:xfrm>
          <a:prstGeom prst="rect">
            <a:avLst/>
          </a:prstGeom>
        </p:spPr>
      </p:pic>
      <p:pic>
        <p:nvPicPr>
          <p:cNvPr id="11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9DA9EF00-EC5C-4CE5-9237-CD3D98BED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16" y="1342139"/>
            <a:ext cx="4268778" cy="24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5120E32-A1F5-4501-9DE4-90AD6E8D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r>
              <a:rPr lang="id-ID" dirty="0"/>
              <a:t> </a:t>
            </a:r>
            <a:r>
              <a:rPr lang="id-ID" dirty="0" err="1"/>
              <a:t>Ourwear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C49070AD-0B99-4B43-95D4-EE4E66661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900332" cy="388143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9FAEB7CC-C818-4639-9EB8-96B8001D2F74}"/>
              </a:ext>
            </a:extLst>
          </p:cNvPr>
          <p:cNvSpPr txBox="1"/>
          <p:nvPr/>
        </p:nvSpPr>
        <p:spPr>
          <a:xfrm>
            <a:off x="677334" y="5276850"/>
            <a:ext cx="815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hlinkClick r:id="rId3"/>
              </a:rPr>
              <a:t>https://linktr.ee/ourwear</a:t>
            </a:r>
            <a:r>
              <a:rPr lang="id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8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EF2710-6ED4-4718-B7F3-48DC829B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Logo </a:t>
            </a:r>
            <a:r>
              <a:rPr lang="id-ID" dirty="0" err="1"/>
              <a:t>ourwear</a:t>
            </a:r>
            <a:endParaRPr lang="id-ID" dirty="0"/>
          </a:p>
        </p:txBody>
      </p:sp>
      <p:pic>
        <p:nvPicPr>
          <p:cNvPr id="5" name="Tampungan Konten 4" descr="Sebuah gambar berisi teks&#10;&#10;Deskripsi dibuat secara otomatis">
            <a:extLst>
              <a:ext uri="{FF2B5EF4-FFF2-40B4-BE49-F238E27FC236}">
                <a16:creationId xmlns:a16="http://schemas.microsoft.com/office/drawing/2014/main" id="{B51484EF-CC7C-4C57-9C69-A9CFA8D74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8" y="1390950"/>
            <a:ext cx="4076099" cy="4076099"/>
          </a:xfrm>
        </p:spPr>
      </p:pic>
    </p:spTree>
    <p:extLst>
      <p:ext uri="{BB962C8B-B14F-4D97-AF65-F5344CB8AC3E}">
        <p14:creationId xmlns:p14="http://schemas.microsoft.com/office/powerpoint/2010/main" val="274015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B504639-DFD6-4674-BF82-6112D53E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Posting</a:t>
            </a:r>
            <a:r>
              <a:rPr lang="id-ID" dirty="0"/>
              <a:t> Instagram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910CD0D-5E36-4452-93DA-EA56DF3A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>
                <a:hlinkClick r:id="rId2"/>
              </a:rPr>
              <a:t>https://Instagram.com/ourwearind</a:t>
            </a:r>
            <a:r>
              <a:rPr lang="id-ID" dirty="0"/>
              <a:t> </a:t>
            </a:r>
            <a:endParaRPr lang="en-US" dirty="0"/>
          </a:p>
        </p:txBody>
      </p:sp>
      <p:pic>
        <p:nvPicPr>
          <p:cNvPr id="7" name="Gambar 6" descr="Sebuah gambar berisi orang, wanita, duduk, berpose&#10;&#10;Deskripsi dibuat secara otomatis">
            <a:extLst>
              <a:ext uri="{FF2B5EF4-FFF2-40B4-BE49-F238E27FC236}">
                <a16:creationId xmlns:a16="http://schemas.microsoft.com/office/drawing/2014/main" id="{32D44758-DAC3-4DFE-A7A7-2CA08569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1" y="612249"/>
            <a:ext cx="2596281" cy="2596281"/>
          </a:xfrm>
          <a:prstGeom prst="rect">
            <a:avLst/>
          </a:prstGeom>
        </p:spPr>
      </p:pic>
      <p:pic>
        <p:nvPicPr>
          <p:cNvPr id="5" name="Tampungan Konten 4" descr="Sebuah gambar berisi orang, wanita, jendela, foto&#10;&#10;Deskripsi dibuat secara otomatis">
            <a:extLst>
              <a:ext uri="{FF2B5EF4-FFF2-40B4-BE49-F238E27FC236}">
                <a16:creationId xmlns:a16="http://schemas.microsoft.com/office/drawing/2014/main" id="{563C56D1-A366-4C3C-8F54-237765FB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9" y="612249"/>
            <a:ext cx="2596281" cy="2596281"/>
          </a:xfrm>
          <a:prstGeom prst="rect">
            <a:avLst/>
          </a:prstGeom>
        </p:spPr>
      </p:pic>
      <p:pic>
        <p:nvPicPr>
          <p:cNvPr id="11" name="Gambar 10" descr="Sebuah gambar berisi orang, wanita, memegang, pria&#10;&#10;Deskripsi dibuat secara otomatis">
            <a:extLst>
              <a:ext uri="{FF2B5EF4-FFF2-40B4-BE49-F238E27FC236}">
                <a16:creationId xmlns:a16="http://schemas.microsoft.com/office/drawing/2014/main" id="{B42A8206-1443-4CF7-9B12-BDEEE43CA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32" y="3441108"/>
            <a:ext cx="2596283" cy="2596283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427F67D4-79E3-4ABC-93D6-D32E5E49E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8" y="3441108"/>
            <a:ext cx="2596283" cy="25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96CCDDD-A7DA-438F-B6B9-FA8F44BF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id-ID" dirty="0"/>
              <a:t>Halaman Instagram</a:t>
            </a:r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AE29996C-2C31-4C1E-8868-47B189C1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08" y="804669"/>
            <a:ext cx="2484113" cy="509561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A43D-DB6B-49E6-8FC6-9DE59EEA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r>
              <a:rPr lang="id-ID" dirty="0">
                <a:hlinkClick r:id="rId3"/>
              </a:rPr>
              <a:t>https://Instagram.com/ourwearind</a:t>
            </a:r>
            <a:r>
              <a:rPr lang="id-ID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731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159</Words>
  <Application>Microsoft Office PowerPoint</Application>
  <PresentationFormat>Layar Lebar</PresentationFormat>
  <Paragraphs>34</Paragraphs>
  <Slides>21</Slides>
  <Notes>0</Notes>
  <HiddenSlides>10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Presentasi PowerPoint</vt:lpstr>
      <vt:lpstr>Progress 20 Oktober 2020 – 27 Oktober 2020</vt:lpstr>
      <vt:lpstr>Hasil front end</vt:lpstr>
      <vt:lpstr>Cuplikan Coding</vt:lpstr>
      <vt:lpstr>Cuplikan Coding</vt:lpstr>
      <vt:lpstr>Linktree Ourwear</vt:lpstr>
      <vt:lpstr>Logo ourwear</vt:lpstr>
      <vt:lpstr>Posting Instagram</vt:lpstr>
      <vt:lpstr>Halaman Instagram</vt:lpstr>
      <vt:lpstr>Monthly Report</vt:lpstr>
      <vt:lpstr>Contoh Hasil Wawancara</vt:lpstr>
      <vt:lpstr>Presentasi PowerPoint</vt:lpstr>
      <vt:lpstr>Presentasi PowerPoint</vt:lpstr>
      <vt:lpstr>Presentasi PowerPoint</vt:lpstr>
      <vt:lpstr>Presentasi PowerPoint</vt:lpstr>
      <vt:lpstr>Presentasi PowerPoint</vt:lpstr>
      <vt:lpstr>Prototype Login</vt:lpstr>
      <vt:lpstr>Homepage Rent</vt:lpstr>
      <vt:lpstr>Flowchart Login</vt:lpstr>
      <vt:lpstr>Flowchart</vt:lpstr>
      <vt:lpstr>Next Week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3</cp:revision>
  <dcterms:created xsi:type="dcterms:W3CDTF">2020-10-26T16:20:03Z</dcterms:created>
  <dcterms:modified xsi:type="dcterms:W3CDTF">2020-11-09T14:20:21Z</dcterms:modified>
</cp:coreProperties>
</file>